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86" y="78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heme" Target="theme/theme1.xml" />
  <Relationship Id="rId3" Type="http://schemas.openxmlformats.org/officeDocument/2006/relationships/customXml" Target="../customXml/item3.xml" />
  <Relationship Id="rId7" Type="http://schemas.openxmlformats.org/officeDocument/2006/relationships/viewProps" Target="viewProps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6" Type="http://schemas.openxmlformats.org/officeDocument/2006/relationships/presProps" Target="presProps.xml" />
  <Relationship Id="rId5" Type="http://schemas.openxmlformats.org/officeDocument/2006/relationships/slide" Target="slides/slide1.xml" />
  <Relationship Id="rId10" Type="http://schemas.microsoft.com/office/2015/10/relationships/revisionInfo" Target="revisionInfo.xml" />
  <Relationship Id="rId4" Type="http://schemas.openxmlformats.org/officeDocument/2006/relationships/slideMaster" Target="slideMasters/slideMaster1.xml" />
  <Relationship Id="rId9" Type="http://schemas.openxmlformats.org/officeDocument/2006/relationships/tableStyles" Target="tableStyle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76AEAEF3-3FBD-8B09-4DD4-F61DEFE964AB}"/>
              </a:ext>
            </a:extLst>
          </p:cNvPr>
          <p:cNvSpPr/>
          <p:nvPr/>
        </p:nvSpPr>
        <p:spPr>
          <a:xfrm>
            <a:off x="7074528" y="919101"/>
            <a:ext cx="2114642" cy="22532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8DA1A6AC4724439C747DD7F2E026BA" ma:contentTypeVersion="13" ma:contentTypeDescription="新しいドキュメントを作成します。" ma:contentTypeScope="" ma:versionID="38dc3c275d4e9c44c6c3d7da6857ef17">
  <xsd:schema xmlns:xsd="http://www.w3.org/2001/XMLSchema" xmlns:xs="http://www.w3.org/2001/XMLSchema" xmlns:p="http://schemas.microsoft.com/office/2006/metadata/properties" xmlns:ns2="10d70788-054b-4a3b-8760-f7a400fdf15f" xmlns:ns3="403cc861-c27b-4537-ba2c-118416d6004f" targetNamespace="http://schemas.microsoft.com/office/2006/metadata/properties" ma:root="true" ma:fieldsID="e12523ed6717aac5e30d38334d300364" ns2:_="" ns3:_="">
    <xsd:import namespace="10d70788-054b-4a3b-8760-f7a400fdf15f"/>
    <xsd:import namespace="403cc861-c27b-4537-ba2c-118416d600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70788-054b-4a3b-8760-f7a400fdf1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cc861-c27b-4537-ba2c-118416d6004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8a2b44a-c260-4e52-ade5-8ed9863f56ae}" ma:internalName="TaxCatchAll" ma:showField="CatchAllData" ma:web="403cc861-c27b-4537-ba2c-118416d600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d70788-054b-4a3b-8760-f7a400fdf15f">
      <Terms xmlns="http://schemas.microsoft.com/office/infopath/2007/PartnerControls"/>
    </lcf76f155ced4ddcb4097134ff3c332f>
    <TaxCatchAll xmlns="403cc861-c27b-4537-ba2c-118416d6004f" xsi:nil="true"/>
  </documentManagement>
</p:properties>
</file>

<file path=customXml/itemProps1.xml><?xml version="1.0" encoding="utf-8"?>
<ds:datastoreItem xmlns:ds="http://schemas.openxmlformats.org/officeDocument/2006/customXml" ds:itemID="{57EEEB46-1634-4FC9-AD1C-F1D9051B86D8}"/>
</file>

<file path=customXml/itemProps2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67B16B-C8D4-47E3-8801-42321AF0AFF5}">
  <ds:schemaRefs>
    <ds:schemaRef ds:uri="b2e4c93b-5622-4e45-80a4-511108a4e5c8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85ec59af-1a16-40a0-b163-384e34c79a5c"/>
    <ds:schemaRef ds:uri="http://purl.org/dc/elements/1.1/"/>
  </ds:schemaRefs>
</ds:datastoreItem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0x0101002A8DA1A6AC4724439C747DD7F2E026BA</vt:lpwstr>
  </property>
  <property fmtid="{D5CDD505-2E9C-101B-9397-08002B2CF9AE}" pid="3" name="MediaServiceImageTags">
    <vt:lpwstr/>
  </property>
</Properties>
</file>